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6" r:id="rId6"/>
    <p:sldId id="268" r:id="rId7"/>
    <p:sldId id="267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C405-73DF-471C-BAA6-16848B8BE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C861E-BD2E-4544-8AF7-CDDB95820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10D16-EED4-49D1-B914-038FF4B0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4BD-AEE4-4BE6-B38A-97C5C59E4DCC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51BC3-1B76-4A66-9DD1-5832B1FA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3116E-BB16-4BEE-BC99-00B2C994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61EA-EDCB-48DF-9F41-53B26DA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03EFA-5DA4-494A-9517-FA077B62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00CFF-6218-44EE-B006-912E1AA6E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41DF-5236-4B95-A1BF-77DEEE2D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4BD-AEE4-4BE6-B38A-97C5C59E4DCC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BF174-CD26-4420-B63E-E9A6F9F5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4E154-E4D0-4CA6-9A85-A53FA30B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61EA-EDCB-48DF-9F41-53B26DA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2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E7BFE6-BD3B-4E56-8D57-415BDD22B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13450-6C08-4F77-8A0E-DFFFB210E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8B8EE-377C-4953-AD14-DFFE3A909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4BD-AEE4-4BE6-B38A-97C5C59E4DCC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B6F3E-03C2-4E00-86FB-02BFA94A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A4F51-AE1C-44B8-BABC-3DC688B9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61EA-EDCB-48DF-9F41-53B26DA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6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10703-747B-45AC-B2FF-D7ABC584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500D-1502-4859-980C-E26F49B12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BFCD2-879A-47EA-95B6-E220C066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4BD-AEE4-4BE6-B38A-97C5C59E4DCC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3E87C-CFCF-490D-9234-83005A77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775FE-F05A-4E7A-8505-FA70CE43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61EA-EDCB-48DF-9F41-53B26DA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0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D742-2E5C-4078-A0D2-775788AC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C6B48-089C-4035-B7CB-2D8613567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1A154-0F65-4422-B669-E1B322A9D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4BD-AEE4-4BE6-B38A-97C5C59E4DCC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182E5-4153-4547-AC6E-F62DA4FC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3AEE8-70C7-4026-92D3-177E8E9D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61EA-EDCB-48DF-9F41-53B26DA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2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3AA8-F139-4549-BCB1-3271ADEC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FA74-44E2-463B-98E1-825202B83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72092-98B1-41E0-BEE6-478A9FE4F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DF27E-2664-47A5-8542-2F78C650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4BD-AEE4-4BE6-B38A-97C5C59E4DCC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E6CE-53C0-4512-B620-E0568E0F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ECB25-147B-4556-A2D7-B0104CF1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61EA-EDCB-48DF-9F41-53B26DA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8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1C56-250F-4283-B8F5-0F756520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B0B7D-D5D4-4C9B-BB2E-FAB7774E3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E7561-AFBC-44AB-8A5E-D65ED30B4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4FE0A-9CF9-453A-81D7-DBD9B1155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5F06E-9446-4344-B2E1-400BD6E9A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6E9A2-5EED-477E-89FA-492D574C7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4BD-AEE4-4BE6-B38A-97C5C59E4DCC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29E5A1-E71F-4E55-8488-E07DD845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1786B-3E48-44B1-B261-8972B94C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61EA-EDCB-48DF-9F41-53B26DA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9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32E7-6ABB-42F9-B08E-52502269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CD8DE-F626-4FA5-86A0-47079A6E0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4BD-AEE4-4BE6-B38A-97C5C59E4DCC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98AF5-9F8E-46A2-BD64-3A9C0C9C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BEA6E-1D82-4FF6-A8AE-915C5910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61EA-EDCB-48DF-9F41-53B26DA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7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6D534-1419-4CD5-900C-1964EE76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4BD-AEE4-4BE6-B38A-97C5C59E4DCC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78B3F-0BEC-4D43-AAF9-4AECAFC6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D6B77-9662-4B3D-85FC-7ACE58F5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61EA-EDCB-48DF-9F41-53B26DA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F163-0932-465B-BE66-E3A74AEA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973C6-EBB1-4EA8-8D8B-5C8026AF4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FB756-12DD-4244-9A38-15E8BA898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40459-3FD0-4E70-A0E9-4979EB12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4BD-AEE4-4BE6-B38A-97C5C59E4DCC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B19AA-DA62-45C4-8E68-29556E15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DF4F4-FA14-415F-9A00-C1E43CF5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61EA-EDCB-48DF-9F41-53B26DA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7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A4DF-0CBF-4FD4-B30D-1D026789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B691D-1678-4042-B7EB-CFABB19A1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8D7B1-C7BB-45DF-9B1E-4E14BE119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9C220-5CAA-4F9F-AD97-81133D669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84BD-AEE4-4BE6-B38A-97C5C59E4DCC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BA13B-CB88-4EAA-A356-7D055FB8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B8D81-16A5-4CBF-A23D-93CEDC12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61EA-EDCB-48DF-9F41-53B26DA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4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F7242A-6E60-4CCA-B81B-31B0033C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F25BD-0080-447F-B327-DB90D0F7E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F963C-B367-4AF4-AE23-B56CAF57D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784BD-AEE4-4BE6-B38A-97C5C59E4DCC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51AFB-373E-44C6-9596-0CC489CE8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9B4F5-BBBC-4347-AA93-C0AC89FF6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F61EA-EDCB-48DF-9F41-53B26DA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4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PD74296y-P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1E845A2F-1E09-4D41-AA84-0C2F87A0B853}"/>
              </a:ext>
            </a:extLst>
          </p:cNvPr>
          <p:cNvSpPr/>
          <p:nvPr/>
        </p:nvSpPr>
        <p:spPr>
          <a:xfrm>
            <a:off x="238897" y="1523783"/>
            <a:ext cx="11953103" cy="3595816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5400" b="1" dirty="0">
                <a:solidFill>
                  <a:schemeClr val="tx1"/>
                </a:solidFill>
                <a:latin typeface="Book Antiqua" panose="02040602050305030304" pitchFamily="18" charset="0"/>
              </a:rPr>
              <a:t>ЧОС</a:t>
            </a:r>
          </a:p>
          <a:p>
            <a:pPr algn="ctr"/>
            <a:r>
              <a:rPr lang="sr-Cyrl-RS" sz="5400" b="1" dirty="0">
                <a:solidFill>
                  <a:schemeClr val="tx1"/>
                </a:solidFill>
                <a:latin typeface="Book Antiqua" panose="02040602050305030304" pitchFamily="18" charset="0"/>
              </a:rPr>
              <a:t>Моје активности у току дана</a:t>
            </a:r>
          </a:p>
          <a:p>
            <a:pPr algn="ctr"/>
            <a:r>
              <a:rPr lang="sr-Cyrl-RS" sz="5400" b="1" dirty="0">
                <a:solidFill>
                  <a:schemeClr val="tx1"/>
                </a:solidFill>
                <a:latin typeface="Book Antiqua" panose="02040602050305030304" pitchFamily="18" charset="0"/>
              </a:rPr>
              <a:t>понедељак, 23.3.2020.</a:t>
            </a:r>
            <a:endParaRPr lang="en-US" sz="5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4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0EC99E-4617-4562-A47E-6F25F9257E80}"/>
              </a:ext>
            </a:extLst>
          </p:cNvPr>
          <p:cNvSpPr/>
          <p:nvPr/>
        </p:nvSpPr>
        <p:spPr>
          <a:xfrm>
            <a:off x="197086" y="4302550"/>
            <a:ext cx="105916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Притисните </a:t>
            </a:r>
            <a:r>
              <a:rPr lang="en-US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Ctrl </a:t>
            </a:r>
            <a:r>
              <a:rPr lang="sr-Cyrl-RS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 тастатури и у исто време кликните на линк написан испод:</a:t>
            </a:r>
          </a:p>
          <a:p>
            <a:r>
              <a:rPr lang="en-US" sz="24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https://www.youtube.com/watch?v=PD74296y-P8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00F12-DD2E-474D-B64F-3B2E239C4EB3}"/>
              </a:ext>
            </a:extLst>
          </p:cNvPr>
          <p:cNvSpPr txBox="1"/>
          <p:nvPr/>
        </p:nvSpPr>
        <p:spPr>
          <a:xfrm>
            <a:off x="172363" y="309894"/>
            <a:ext cx="10254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latin typeface="Book Antiqua" panose="02040602050305030304" pitchFamily="18" charset="0"/>
              </a:rPr>
              <a:t>Хајде за почетак данашњег часа да чујемо песму ,,Седам готована’’ </a:t>
            </a:r>
          </a:p>
          <a:p>
            <a:r>
              <a:rPr lang="sr-Cyrl-RS" sz="2400" b="1" dirty="0">
                <a:latin typeface="Book Antiqua" panose="02040602050305030304" pitchFamily="18" charset="0"/>
              </a:rPr>
              <a:t>Љубивоја Ршумовића.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3A6B0-FAE9-4452-B013-2B78A49F7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913" y="1316626"/>
            <a:ext cx="2112374" cy="2112374"/>
          </a:xfrm>
          <a:prstGeom prst="rect">
            <a:avLst/>
          </a:prstGeom>
        </p:spPr>
      </p:pic>
      <p:pic>
        <p:nvPicPr>
          <p:cNvPr id="1027" name="Picture 3" descr="Image result for седам готована">
            <a:extLst>
              <a:ext uri="{FF2B5EF4-FFF2-40B4-BE49-F238E27FC236}">
                <a16:creationId xmlns:a16="http://schemas.microsoft.com/office/drawing/2014/main" id="{5625FFDB-2C36-4B8E-8403-7FEE9472C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84" y="5133547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3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E1A5AC-590E-4054-BCF1-4886C3BBEB9E}"/>
              </a:ext>
            </a:extLst>
          </p:cNvPr>
          <p:cNvSpPr/>
          <p:nvPr/>
        </p:nvSpPr>
        <p:spPr>
          <a:xfrm>
            <a:off x="259042" y="310633"/>
            <a:ext cx="11384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Покушај да одговориш на постављена питања. </a:t>
            </a:r>
          </a:p>
          <a:p>
            <a:r>
              <a:rPr lang="sr-Cyrl-RS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Уколико је потребно, песмицу можеш преслушати више пута.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DFEDA7-B1F9-4150-BEDB-B10A5C9D2483}"/>
              </a:ext>
            </a:extLst>
          </p:cNvPr>
          <p:cNvSpPr/>
          <p:nvPr/>
        </p:nvSpPr>
        <p:spPr>
          <a:xfrm>
            <a:off x="458430" y="1366208"/>
            <a:ext cx="3459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Какви су били готовани ?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6081D-7115-49FE-BA49-A79F943CB704}"/>
              </a:ext>
            </a:extLst>
          </p:cNvPr>
          <p:cNvSpPr/>
          <p:nvPr/>
        </p:nvSpPr>
        <p:spPr>
          <a:xfrm>
            <a:off x="1752079" y="1908828"/>
            <a:ext cx="3337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Да ли су волели да раде ?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D0217B-72F5-4EB5-8C5D-09438653B656}"/>
              </a:ext>
            </a:extLst>
          </p:cNvPr>
          <p:cNvSpPr/>
          <p:nvPr/>
        </p:nvSpPr>
        <p:spPr>
          <a:xfrm>
            <a:off x="2976164" y="2533516"/>
            <a:ext cx="3347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Како су избегавали рад ?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1C8710-93AA-4E8C-9949-D33AD94D87A8}"/>
              </a:ext>
            </a:extLst>
          </p:cNvPr>
          <p:cNvSpPr/>
          <p:nvPr/>
        </p:nvSpPr>
        <p:spPr>
          <a:xfrm>
            <a:off x="4082082" y="3100188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О чему су маштали  ?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354815-8754-4531-98B7-09306FBF4502}"/>
              </a:ext>
            </a:extLst>
          </p:cNvPr>
          <p:cNvSpPr/>
          <p:nvPr/>
        </p:nvSpPr>
        <p:spPr>
          <a:xfrm>
            <a:off x="5231049" y="3724876"/>
            <a:ext cx="3613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Да </a:t>
            </a:r>
            <a:r>
              <a:rPr lang="sr-Cyrl-RS" sz="2000" b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ли ти </a:t>
            </a:r>
            <a:r>
              <a:rPr lang="sr-Cyrl-RS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волиш да радиш?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68FE7A-46C0-4504-BFB2-7823B0DA67C3}"/>
              </a:ext>
            </a:extLst>
          </p:cNvPr>
          <p:cNvSpPr/>
          <p:nvPr/>
        </p:nvSpPr>
        <p:spPr>
          <a:xfrm>
            <a:off x="6592427" y="4331023"/>
            <a:ext cx="5253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Шта најчешће радиш, осим, што учиш ?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4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622539-E82A-4632-A7F2-9ACB55CE64FA}"/>
              </a:ext>
            </a:extLst>
          </p:cNvPr>
          <p:cNvSpPr/>
          <p:nvPr/>
        </p:nvSpPr>
        <p:spPr>
          <a:xfrm>
            <a:off x="130447" y="4687764"/>
            <a:ext cx="117253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3200" b="1" dirty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Добар распоред дневних активности ти може олакшати учење и обављање осталих обавеза које имаш, а да ти то не представља оптерећење.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99A5AE-843C-40CA-A7D5-0F25F3E6A9E6}"/>
              </a:ext>
            </a:extLst>
          </p:cNvPr>
          <p:cNvSpPr/>
          <p:nvPr/>
        </p:nvSpPr>
        <p:spPr>
          <a:xfrm>
            <a:off x="274123" y="1761794"/>
            <a:ext cx="115408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Распоред дневних активности </a:t>
            </a:r>
            <a:r>
              <a:rPr lang="ru-RU" sz="2400" b="1" i="0" dirty="0">
                <a:effectLst/>
                <a:latin typeface="Book Antiqua" panose="02040602050305030304" pitchFamily="18" charset="0"/>
              </a:rPr>
              <a:t>ти може помоћи у томе како да распоредиш време током радног дана:</a:t>
            </a:r>
          </a:p>
          <a:p>
            <a:pPr fontAlgn="base"/>
            <a:endParaRPr lang="ru-RU" sz="2400" b="1" i="0" dirty="0">
              <a:effectLst/>
              <a:latin typeface="Book Antiqua" panose="020406020503050303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sz="2400" b="1" i="0" dirty="0">
                <a:effectLst/>
                <a:latin typeface="Book Antiqua" panose="02040602050305030304" pitchFamily="18" charset="0"/>
              </a:rPr>
              <a:t>колико и у које време учити, 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sz="2400" b="1" i="0" dirty="0">
                <a:effectLst/>
                <a:latin typeface="Book Antiqua" panose="02040602050305030304" pitchFamily="18" charset="0"/>
              </a:rPr>
              <a:t>када и како користити слободно време, 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sz="2400" b="1" i="0" dirty="0">
                <a:effectLst/>
                <a:latin typeface="Book Antiqua" panose="02040602050305030304" pitchFamily="18" charset="0"/>
              </a:rPr>
              <a:t>шта и колико помагати родитељима, 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sz="2400" b="1" i="0" dirty="0">
                <a:effectLst/>
                <a:latin typeface="Book Antiqua" panose="02040602050305030304" pitchFamily="18" charset="0"/>
              </a:rPr>
              <a:t>када се, како и колико одмарати и слично.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78D3CF-9B38-4537-A9FF-C21856FB2983}"/>
              </a:ext>
            </a:extLst>
          </p:cNvPr>
          <p:cNvSpPr/>
          <p:nvPr/>
        </p:nvSpPr>
        <p:spPr>
          <a:xfrm>
            <a:off x="274124" y="200072"/>
            <a:ext cx="11540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dirty="0">
                <a:latin typeface="Book Antiqua" panose="02040602050305030304" pitchFamily="18" charset="0"/>
              </a:rPr>
              <a:t>Ових дана не идеш у школу чиме се променио твој распоред дневних активности које си имао/ла раније. 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956486-AEE7-45CA-99E7-2CAB3371C9CF}"/>
              </a:ext>
            </a:extLst>
          </p:cNvPr>
          <p:cNvSpPr txBox="1"/>
          <p:nvPr/>
        </p:nvSpPr>
        <p:spPr>
          <a:xfrm>
            <a:off x="171257" y="1107777"/>
            <a:ext cx="1164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Зашто данас говоримо о распореду дневних активности?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8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3495F0-310D-4279-B17E-EFF834D740D9}"/>
              </a:ext>
            </a:extLst>
          </p:cNvPr>
          <p:cNvSpPr/>
          <p:nvPr/>
        </p:nvSpPr>
        <p:spPr>
          <a:xfrm>
            <a:off x="0" y="0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Погледај како може изгледати распоред дневних активности једног ђака првака.</a:t>
            </a:r>
          </a:p>
          <a:p>
            <a:pPr algn="just"/>
            <a:endParaRPr lang="sr-Cyrl-RS" sz="2000" b="1" dirty="0">
              <a:latin typeface="Book Antiqua" panose="02040602050305030304" pitchFamily="18" charset="0"/>
            </a:endParaRPr>
          </a:p>
          <a:p>
            <a:pPr algn="just"/>
            <a:r>
              <a:rPr lang="sr-Cyrl-RS" sz="2000" b="1" dirty="0">
                <a:latin typeface="Book Antiqua" panose="02040602050305030304" pitchFamily="18" charset="0"/>
              </a:rPr>
              <a:t>7.00 – устајање</a:t>
            </a:r>
          </a:p>
          <a:p>
            <a:pPr algn="just"/>
            <a:endParaRPr lang="sr-Cyrl-RS" sz="2000" b="1" dirty="0">
              <a:latin typeface="Book Antiqua" panose="02040602050305030304" pitchFamily="18" charset="0"/>
            </a:endParaRPr>
          </a:p>
          <a:p>
            <a:pPr algn="just"/>
            <a:endParaRPr lang="sr-Cyrl-RS" sz="2000" b="1" dirty="0">
              <a:latin typeface="Book Antiqua" panose="02040602050305030304" pitchFamily="18" charset="0"/>
            </a:endParaRPr>
          </a:p>
          <a:p>
            <a:pPr algn="just"/>
            <a:endParaRPr lang="sr-Cyrl-RS" sz="2000" b="1" dirty="0">
              <a:latin typeface="Book Antiqua" panose="02040602050305030304" pitchFamily="18" charset="0"/>
            </a:endParaRPr>
          </a:p>
          <a:p>
            <a:pPr algn="just"/>
            <a:r>
              <a:rPr lang="sr-Cyrl-RS" sz="2000" b="1" dirty="0">
                <a:latin typeface="Book Antiqua" panose="02040602050305030304" pitchFamily="18" charset="0"/>
              </a:rPr>
              <a:t>7.00 – 7.30 - лична</a:t>
            </a:r>
            <a:r>
              <a:rPr lang="sr-Cyrl-CS" sz="2000" b="1" dirty="0">
                <a:effectLst/>
                <a:latin typeface="Book Antiqua" panose="02040602050305030304" pitchFamily="18" charset="0"/>
              </a:rPr>
              <a:t> хигијена, намештање собе, вежбање, облачење</a:t>
            </a:r>
          </a:p>
          <a:p>
            <a:pPr algn="just"/>
            <a:endParaRPr lang="sr-Cyrl-CS" sz="2000" b="1" dirty="0">
              <a:effectLst/>
              <a:latin typeface="Book Antiqua" panose="02040602050305030304" pitchFamily="18" charset="0"/>
            </a:endParaRPr>
          </a:p>
          <a:p>
            <a:pPr algn="just"/>
            <a:endParaRPr lang="sr-Cyrl-CS" sz="2000" b="1" dirty="0">
              <a:effectLst/>
              <a:latin typeface="Book Antiqua" panose="02040602050305030304" pitchFamily="18" charset="0"/>
            </a:endParaRPr>
          </a:p>
          <a:p>
            <a:pPr algn="just"/>
            <a:endParaRPr lang="sr-Cyrl-CS" sz="2000" b="1" dirty="0">
              <a:latin typeface="Book Antiqua" panose="02040602050305030304" pitchFamily="18" charset="0"/>
            </a:endParaRPr>
          </a:p>
          <a:p>
            <a:pPr algn="just"/>
            <a:endParaRPr lang="sr-Cyrl-CS" sz="2000" b="1" dirty="0">
              <a:latin typeface="Book Antiqua" panose="02040602050305030304" pitchFamily="18" charset="0"/>
            </a:endParaRPr>
          </a:p>
          <a:p>
            <a:pPr algn="just"/>
            <a:endParaRPr lang="sr-Cyrl-CS" sz="2000" b="1" dirty="0">
              <a:latin typeface="Book Antiqua" panose="02040602050305030304" pitchFamily="18" charset="0"/>
            </a:endParaRPr>
          </a:p>
          <a:p>
            <a:pPr algn="just"/>
            <a:r>
              <a:rPr lang="sr-Cyrl-CS" sz="2000" b="1" dirty="0">
                <a:latin typeface="Book Antiqua" panose="02040602050305030304" pitchFamily="18" charset="0"/>
              </a:rPr>
              <a:t>7.30 – 7.50 – </a:t>
            </a:r>
            <a:r>
              <a:rPr lang="sr-Cyrl-CS" sz="2000" b="1" dirty="0">
                <a:effectLst/>
                <a:latin typeface="Book Antiqua" panose="02040602050305030304" pitchFamily="18" charset="0"/>
              </a:rPr>
              <a:t>доручак</a:t>
            </a:r>
          </a:p>
          <a:p>
            <a:pPr algn="just"/>
            <a:endParaRPr lang="sr-Cyrl-CS" sz="2000" b="1" dirty="0">
              <a:latin typeface="Book Antiqua" panose="02040602050305030304" pitchFamily="18" charset="0"/>
            </a:endParaRPr>
          </a:p>
          <a:p>
            <a:pPr algn="just"/>
            <a:endParaRPr lang="sr-Cyrl-CS" sz="2000" b="1" dirty="0">
              <a:effectLst/>
              <a:latin typeface="Book Antiqua" panose="02040602050305030304" pitchFamily="18" charset="0"/>
            </a:endParaRPr>
          </a:p>
          <a:p>
            <a:pPr algn="just"/>
            <a:endParaRPr lang="sr-Cyrl-CS" sz="2000" b="1" dirty="0">
              <a:effectLst/>
              <a:latin typeface="Book Antiqua" panose="02040602050305030304" pitchFamily="18" charset="0"/>
            </a:endParaRPr>
          </a:p>
          <a:p>
            <a:pPr algn="just"/>
            <a:endParaRPr lang="sr-Cyrl-CS" sz="2000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sz="2000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0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8.00 – 12.30 – настава (РТС3 и часови од учитељица)</a:t>
            </a:r>
          </a:p>
          <a:p>
            <a:pPr algn="just"/>
            <a:endParaRPr lang="sr-Cyrl-RS" sz="2000" b="1" dirty="0">
              <a:latin typeface="Book Antiqua" panose="02040602050305030304" pitchFamily="18" charset="0"/>
            </a:endParaRPr>
          </a:p>
          <a:p>
            <a:pPr algn="just"/>
            <a:endParaRPr lang="sr-Cyrl-RS" sz="2000" b="1" dirty="0">
              <a:latin typeface="Book Antiqua" panose="02040602050305030304" pitchFamily="18" charset="0"/>
            </a:endParaRPr>
          </a:p>
          <a:p>
            <a:pPr algn="just"/>
            <a:endParaRPr lang="en-US" sz="2000" b="1" dirty="0"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DA2BB-C2EA-4382-A234-FC6CB3353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543" y="530353"/>
            <a:ext cx="1643063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A5A403-E97D-403A-BCC9-498C955E0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65" y="2200640"/>
            <a:ext cx="1643063" cy="1228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8801ED-AA95-4ED3-A093-D0BF3C8D2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254" y="2200641"/>
            <a:ext cx="1940093" cy="1293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EC5FCF-F573-49C5-A0BD-CF3BC01D8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820" y="2200640"/>
            <a:ext cx="2257926" cy="1430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5B3D8C-1AAB-4B19-A214-9A1E0710F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968" y="4057184"/>
            <a:ext cx="2095751" cy="1394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46B4C8-422A-49A6-9ADF-FA386C21F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0460" y="5451811"/>
            <a:ext cx="2095751" cy="1199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DA701F-0B7B-4BEC-A7D5-5C5895FB48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392" y="2277369"/>
            <a:ext cx="2234428" cy="12768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40F111-F1A2-44BB-BC16-889B3B5E7A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6842" y="461423"/>
            <a:ext cx="1423737" cy="14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D45A08-9B34-4282-96A5-816279CF3147}"/>
              </a:ext>
            </a:extLst>
          </p:cNvPr>
          <p:cNvSpPr/>
          <p:nvPr/>
        </p:nvSpPr>
        <p:spPr>
          <a:xfrm>
            <a:off x="113033" y="1932619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Cyrl-C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13.00 – 13.30 – ручак</a:t>
            </a: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C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13.30 – 16.00 – одмор и слободно време</a:t>
            </a: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C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16.00 – 18.00 – учење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B1F8CF-CF54-471C-96F0-5D4E154B32E5}"/>
              </a:ext>
            </a:extLst>
          </p:cNvPr>
          <p:cNvSpPr/>
          <p:nvPr/>
        </p:nvSpPr>
        <p:spPr>
          <a:xfrm>
            <a:off x="113033" y="128155"/>
            <a:ext cx="238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r-Cyrl-C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12.30 – 13.00 – одмор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9BC85-A080-41B5-833B-83FC2BAA2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46" y="497488"/>
            <a:ext cx="2601328" cy="1300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2F227E-5E40-4BC8-AFA4-1FFC9536E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337" y="611119"/>
            <a:ext cx="1974828" cy="1300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2601F-1D03-441F-8DF4-1CE76EAAB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682" y="2288612"/>
            <a:ext cx="1815183" cy="1209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D8A20E-618D-43F3-8979-2C39E24C3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062" y="3985306"/>
            <a:ext cx="2446622" cy="1628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5B8878-FAE4-469E-9D9E-60CDA51D1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285" y="3961717"/>
            <a:ext cx="3012952" cy="16928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7409D-6F3B-48D5-8C0E-EDE3E3888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1239" y="5579428"/>
            <a:ext cx="2097206" cy="1201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756113-49B7-4559-B345-6921B45D28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784" y="3985305"/>
            <a:ext cx="1692897" cy="16928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0D938F-D35F-4A2F-BA89-EAB5F65786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6438" y="3985305"/>
            <a:ext cx="2576337" cy="17164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61D38A-33D8-4EC7-BE6F-FFCA9606D6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8510" y="497487"/>
            <a:ext cx="1527928" cy="152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4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B80EFC-991C-430E-9ACF-951A5FE2F351}"/>
              </a:ext>
            </a:extLst>
          </p:cNvPr>
          <p:cNvSpPr/>
          <p:nvPr/>
        </p:nvSpPr>
        <p:spPr>
          <a:xfrm>
            <a:off x="1" y="197346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18.00 – 19.30 – одмор и слободно време</a:t>
            </a: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C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19.30 – 20.00 – вечера</a:t>
            </a: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C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20.00 – 21.00 – лична хигијена и припремање за одлазак у кревет</a:t>
            </a: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C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C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21.00 – одлазак на спавање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9723AC-78D9-40CE-BF7C-69F151026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60" y="513978"/>
            <a:ext cx="1060796" cy="1603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291C27-4B55-4B90-8F1E-9EA2C6E05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842" y="761674"/>
            <a:ext cx="2287003" cy="1280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427182-503B-4196-8631-A9BAAAB6A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18" y="3775254"/>
            <a:ext cx="1713124" cy="1713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A191F-C996-4973-86FC-7C5F5C699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938" y="2359373"/>
            <a:ext cx="1713124" cy="11400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E985AC-7847-4127-BE05-ED2976AED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5422760"/>
            <a:ext cx="2163679" cy="1435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940DD2-7122-438D-82EA-03AC5397C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4479" y="3957719"/>
            <a:ext cx="1934700" cy="12889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1F557E-553E-4B42-90A4-D0C7130DFC4F}"/>
              </a:ext>
            </a:extLst>
          </p:cNvPr>
          <p:cNvSpPr/>
          <p:nvPr/>
        </p:nvSpPr>
        <p:spPr>
          <a:xfrm>
            <a:off x="5607718" y="5267294"/>
            <a:ext cx="6378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Не заборави да ти је потребно око </a:t>
            </a:r>
            <a:r>
              <a:rPr lang="ru-RU" b="1" i="0" u="sng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10 сати спавања</a:t>
            </a:r>
            <a:r>
              <a:rPr lang="ru-RU" b="1" i="0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Важно је да стекнеш навику да у одређено време одлазиш на спавање и у одређено време устајеш. 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Та корисна навика утиче да будеш одморнији/ја и спремнији/ја за рад наредног дана.</a:t>
            </a:r>
            <a:endParaRPr 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3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7AC387-5733-4465-9889-CCB807406481}"/>
              </a:ext>
            </a:extLst>
          </p:cNvPr>
          <p:cNvSpPr/>
          <p:nvPr/>
        </p:nvSpPr>
        <p:spPr>
          <a:xfrm>
            <a:off x="196515" y="332419"/>
            <a:ext cx="111492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3200" b="1" u="sng" dirty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Домаћи задатак</a:t>
            </a:r>
            <a:r>
              <a:rPr lang="sr-Cyrl-RS" sz="3200" b="1" dirty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: </a:t>
            </a:r>
          </a:p>
          <a:p>
            <a:pPr algn="just"/>
            <a:r>
              <a:rPr lang="sr-Cyrl-RS" sz="3200" b="1" dirty="0">
                <a:latin typeface="Book Antiqua" panose="02040602050305030304" pitchFamily="18" charset="0"/>
                <a:ea typeface="Calibri" panose="020F0502020204030204" pitchFamily="34" charset="0"/>
              </a:rPr>
              <a:t>Напиши</a:t>
            </a:r>
            <a:r>
              <a:rPr lang="sr-Latn-CS" sz="3200" b="1" dirty="0">
                <a:latin typeface="Book Antiqua" panose="02040602050305030304" pitchFamily="18" charset="0"/>
                <a:ea typeface="Calibri" panose="020F0502020204030204" pitchFamily="34" charset="0"/>
              </a:rPr>
              <a:t> свој  дневни распоред </a:t>
            </a:r>
            <a:r>
              <a:rPr lang="sr-Cyrl-RS" sz="3200" b="1" dirty="0">
                <a:latin typeface="Book Antiqua" panose="02040602050305030304" pitchFamily="18" charset="0"/>
                <a:ea typeface="Calibri" panose="020F0502020204030204" pitchFamily="34" charset="0"/>
              </a:rPr>
              <a:t>дневних активности</a:t>
            </a:r>
            <a:r>
              <a:rPr lang="sr-Latn-CS" sz="3200" b="1" dirty="0">
                <a:latin typeface="Book Antiqua" panose="02040602050305030304" pitchFamily="18" charset="0"/>
                <a:ea typeface="Calibri" panose="020F0502020204030204" pitchFamily="34" charset="0"/>
              </a:rPr>
              <a:t> онако како сматра</a:t>
            </a:r>
            <a:r>
              <a:rPr lang="sr-Cyrl-RS" sz="3200" b="1" dirty="0">
                <a:latin typeface="Book Antiqua" panose="02040602050305030304" pitchFamily="18" charset="0"/>
                <a:ea typeface="Calibri" panose="020F0502020204030204" pitchFamily="34" charset="0"/>
              </a:rPr>
              <a:t>ш</a:t>
            </a:r>
            <a:r>
              <a:rPr lang="sr-Latn-CS" sz="3200" b="1" dirty="0">
                <a:latin typeface="Book Antiqua" panose="02040602050305030304" pitchFamily="18" charset="0"/>
                <a:ea typeface="Calibri" panose="020F0502020204030204" pitchFamily="34" charset="0"/>
              </a:rPr>
              <a:t> да треба да буде и да </a:t>
            </a:r>
            <a:r>
              <a:rPr lang="sr-Cyrl-RS" sz="3200" b="1" dirty="0">
                <a:latin typeface="Book Antiqua" panose="02040602050305030304" pitchFamily="18" charset="0"/>
                <a:ea typeface="Calibri" panose="020F0502020204030204" pitchFamily="34" charset="0"/>
              </a:rPr>
              <a:t>ти</a:t>
            </a:r>
            <a:r>
              <a:rPr lang="sr-Latn-CS" sz="3200" b="1" dirty="0">
                <a:latin typeface="Book Antiqua" panose="02040602050305030304" pitchFamily="18" charset="0"/>
                <a:ea typeface="Calibri" panose="020F0502020204030204" pitchFamily="34" charset="0"/>
              </a:rPr>
              <a:t> одговара. </a:t>
            </a:r>
            <a:r>
              <a:rPr lang="sr-Cyrl-RS" sz="3200" b="1" dirty="0">
                <a:latin typeface="Book Antiqua" panose="02040602050305030304" pitchFamily="18" charset="0"/>
                <a:ea typeface="Calibri" panose="020F0502020204030204" pitchFamily="34" charset="0"/>
              </a:rPr>
              <a:t>Уколико је потребно, потражи помоћ старијих укућана.</a:t>
            </a:r>
          </a:p>
          <a:p>
            <a:pPr algn="just"/>
            <a:r>
              <a:rPr lang="sr-Cyrl-RS" sz="3200" b="1" dirty="0">
                <a:latin typeface="Book Antiqua" panose="02040602050305030304" pitchFamily="18" charset="0"/>
                <a:ea typeface="Calibri" panose="020F0502020204030204" pitchFamily="34" charset="0"/>
              </a:rPr>
              <a:t>Када завршиш, пошаљи учитељици распоред и потруди се да га спроводиш.</a:t>
            </a:r>
          </a:p>
        </p:txBody>
      </p:sp>
    </p:spTree>
    <p:extLst>
      <p:ext uri="{BB962C8B-B14F-4D97-AF65-F5344CB8AC3E}">
        <p14:creationId xmlns:p14="http://schemas.microsoft.com/office/powerpoint/2010/main" val="212497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392</Words>
  <Application>Microsoft Office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Miskovic</dc:creator>
  <cp:lastModifiedBy>Anita Miskovic</cp:lastModifiedBy>
  <cp:revision>59</cp:revision>
  <dcterms:created xsi:type="dcterms:W3CDTF">2020-03-20T14:03:05Z</dcterms:created>
  <dcterms:modified xsi:type="dcterms:W3CDTF">2020-03-20T17:30:40Z</dcterms:modified>
</cp:coreProperties>
</file>